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bvZCdMecEo&amp;t=119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1/19/2023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846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January 19, 2023</a:t>
            </a: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LAKELAND GIRLS CROSS COUNTRY TEAM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DISCLOSURE OF EXECUTIVE MEETING HELD DECEMBER 27 TO DISCUSS PERSONNEL MATTERS RELATED TO THE NEED OF A PART TIME BOROUGH MANAGER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LACKAWANNA CTY HAZARD MITIGATION PLAN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LED LIGHT CHANGES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STAFF APPOINTMENT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3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1/19/2023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10,728.08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4,871.82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105,440.55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6,016.11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1,424.09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1,013.82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34,229.28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1,024.35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5,064.85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2,632.16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54.18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227.00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25,115.59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11,693.84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52,810.88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262,569.29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17,289.30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241,385.02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https://www.youtube.com/watch?v=-bvZCdMecEo&amp;t=119s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8161</TotalTime>
  <Words>310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152</cp:revision>
  <dcterms:created xsi:type="dcterms:W3CDTF">2019-10-03T16:39:17Z</dcterms:created>
  <dcterms:modified xsi:type="dcterms:W3CDTF">2023-01-19T15:37:19Z</dcterms:modified>
</cp:coreProperties>
</file>